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56" r:id="rId5"/>
  </p:sldIdLst>
  <p:sldSz cx="4284027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 snapToObjects="1">
      <p:cViewPr varScale="1">
        <p:scale>
          <a:sx n="24" d="100"/>
          <a:sy n="24" d="100"/>
        </p:scale>
        <p:origin x="1569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3021" y="4954765"/>
            <a:ext cx="36414234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5035" y="15901497"/>
            <a:ext cx="32130206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38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19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57574" y="1611875"/>
            <a:ext cx="9237434" cy="256568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5271" y="1611875"/>
            <a:ext cx="27176799" cy="256568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03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96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2959" y="7547788"/>
            <a:ext cx="36949737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2959" y="20260574"/>
            <a:ext cx="36949737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81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5269" y="8059374"/>
            <a:ext cx="18207117" cy="19209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87889" y="8059374"/>
            <a:ext cx="18207117" cy="19209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311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0849" y="1611882"/>
            <a:ext cx="36949737" cy="585180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0853" y="7421634"/>
            <a:ext cx="18123442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0853" y="11058863"/>
            <a:ext cx="18123442" cy="1626592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87891" y="7421634"/>
            <a:ext cx="18212697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87891" y="11058863"/>
            <a:ext cx="18212697" cy="1626592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48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73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08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0849" y="2018348"/>
            <a:ext cx="13817104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12697" y="4359077"/>
            <a:ext cx="21687889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50849" y="9082564"/>
            <a:ext cx="13817104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48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0849" y="2018348"/>
            <a:ext cx="13817104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212697" y="4359077"/>
            <a:ext cx="21687889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50849" y="9082564"/>
            <a:ext cx="13817104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11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5269" y="1611882"/>
            <a:ext cx="3694973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5269" y="8059374"/>
            <a:ext cx="3694973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5269" y="28060644"/>
            <a:ext cx="9639062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53D81-29C0-D24F-8278-54A6C364BD0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90841" y="28060644"/>
            <a:ext cx="1445859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55944" y="28060644"/>
            <a:ext cx="9639062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55618-950E-0B40-B442-C586E0799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687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0A1CF-81FE-334A-8A14-89E7FE097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5247" y="1180105"/>
            <a:ext cx="29349780" cy="2868435"/>
          </a:xfrm>
        </p:spPr>
        <p:txBody>
          <a:bodyPr>
            <a:normAutofit/>
          </a:bodyPr>
          <a:lstStyle/>
          <a:p>
            <a:r>
              <a:rPr lang="en-US" sz="10000" b="1" dirty="0">
                <a:latin typeface="DM Sans" pitchFamily="2" charset="77"/>
              </a:rPr>
              <a:t>SlayerMaker 2D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815DF1-A91B-7A4D-9521-8E9BC8893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5034" y="5540506"/>
            <a:ext cx="32130206" cy="11936903"/>
          </a:xfrm>
        </p:spPr>
        <p:txBody>
          <a:bodyPr>
            <a:normAutofit fontScale="92500"/>
          </a:bodyPr>
          <a:lstStyle/>
          <a:p>
            <a:r>
              <a:rPr lang="en-US" sz="9600" dirty="0"/>
              <a:t>My project is a no-code game editor built with C++ and the SFML graphics library. It enables people with no coding or programming experience to create 2D top-down “</a:t>
            </a:r>
            <a:r>
              <a:rPr lang="en-US" sz="9600" i="1" dirty="0"/>
              <a:t>shoot-</a:t>
            </a:r>
            <a:r>
              <a:rPr lang="en-US" sz="9600" i="1" dirty="0" err="1"/>
              <a:t>em</a:t>
            </a:r>
            <a:r>
              <a:rPr lang="en-US" sz="9600" i="1" dirty="0"/>
              <a:t>-ups</a:t>
            </a:r>
            <a:r>
              <a:rPr lang="en-US" sz="9600" dirty="0"/>
              <a:t>”.</a:t>
            </a:r>
          </a:p>
          <a:p>
            <a:endParaRPr lang="en-US" sz="9600" dirty="0"/>
          </a:p>
          <a:p>
            <a:r>
              <a:rPr lang="en-US" sz="9600" b="1" i="1" dirty="0"/>
              <a:t>My goal is to make game development more accessible to everyone.</a:t>
            </a:r>
          </a:p>
          <a:p>
            <a:endParaRPr lang="en-US" sz="9600" b="1" i="1" dirty="0"/>
          </a:p>
          <a:p>
            <a:r>
              <a:rPr lang="en-US" sz="9600" i="1" dirty="0"/>
              <a:t>-Seán Whelan</a:t>
            </a:r>
            <a:endParaRPr lang="en-IE" sz="9600" i="1" dirty="0"/>
          </a:p>
        </p:txBody>
      </p:sp>
      <p:pic>
        <p:nvPicPr>
          <p:cNvPr id="6" name="Picture Placeholder 11">
            <a:extLst>
              <a:ext uri="{FF2B5EF4-FFF2-40B4-BE49-F238E27FC236}">
                <a16:creationId xmlns:a16="http://schemas.microsoft.com/office/drawing/2014/main" id="{B21ADC31-4072-4881-ADF1-879F08608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6" r="5656"/>
          <a:stretch>
            <a:fillRect/>
          </a:stretch>
        </p:blipFill>
        <p:spPr>
          <a:xfrm>
            <a:off x="6681405" y="16538846"/>
            <a:ext cx="14738732" cy="9661693"/>
          </a:xfrm>
          <a:prstGeom prst="roundRect">
            <a:avLst>
              <a:gd name="adj" fmla="val 0"/>
            </a:avLst>
          </a:prstGeom>
        </p:spPr>
      </p:pic>
      <p:pic>
        <p:nvPicPr>
          <p:cNvPr id="7" name="Picture Placeholder 11">
            <a:extLst>
              <a:ext uri="{FF2B5EF4-FFF2-40B4-BE49-F238E27FC236}">
                <a16:creationId xmlns:a16="http://schemas.microsoft.com/office/drawing/2014/main" id="{C7ADE7FD-A380-4F17-B9DC-84BF8D9DCF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6508" y="16538846"/>
            <a:ext cx="16445006" cy="955320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1891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21EDCB449F27409E57881B74983F07" ma:contentTypeVersion="15" ma:contentTypeDescription="Create a new document." ma:contentTypeScope="" ma:versionID="e8cbf1bc234d9e75b3fb47cf0ddbe8d2">
  <xsd:schema xmlns:xsd="http://www.w3.org/2001/XMLSchema" xmlns:xs="http://www.w3.org/2001/XMLSchema" xmlns:p="http://schemas.microsoft.com/office/2006/metadata/properties" xmlns:ns2="c2604f75-035f-4bcf-b8d3-05bab17d453d" xmlns:ns3="e6b9e509-b424-4da0-b943-ec4d48415bba" targetNamespace="http://schemas.microsoft.com/office/2006/metadata/properties" ma:root="true" ma:fieldsID="cb20f4739b4a7f2dc429abb756e3d79e" ns2:_="" ns3:_="">
    <xsd:import namespace="c2604f75-035f-4bcf-b8d3-05bab17d453d"/>
    <xsd:import namespace="e6b9e509-b424-4da0-b943-ec4d48415b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604f75-035f-4bcf-b8d3-05bab17d45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bddb5b50-755e-41d6-8a3f-9a0e5bc6dc6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b9e509-b424-4da0-b943-ec4d48415bb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58c067be-7639-43bd-96c4-89d39a4ba8b5}" ma:internalName="TaxCatchAll" ma:showField="CatchAllData" ma:web="e6b9e509-b424-4da0-b943-ec4d48415bb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2604f75-035f-4bcf-b8d3-05bab17d453d">
      <Terms xmlns="http://schemas.microsoft.com/office/infopath/2007/PartnerControls"/>
    </lcf76f155ced4ddcb4097134ff3c332f>
    <TaxCatchAll xmlns="e6b9e509-b424-4da0-b943-ec4d48415bba" xsi:nil="true"/>
  </documentManagement>
</p:properties>
</file>

<file path=customXml/itemProps1.xml><?xml version="1.0" encoding="utf-8"?>
<ds:datastoreItem xmlns:ds="http://schemas.openxmlformats.org/officeDocument/2006/customXml" ds:itemID="{2181E940-CB6D-4428-AE62-BAB6E47DE6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604f75-035f-4bcf-b8d3-05bab17d453d"/>
    <ds:schemaRef ds:uri="e6b9e509-b424-4da0-b943-ec4d48415b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2E4DBE-4B75-4600-AD88-99A0FA7337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B3DE961-962B-4235-AD86-32B7AAFD7FA2}">
  <ds:schemaRefs>
    <ds:schemaRef ds:uri="http://www.w3.org/XML/1998/namespace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e6b9e509-b424-4da0-b943-ec4d48415bba"/>
    <ds:schemaRef ds:uri="c2604f75-035f-4bcf-b8d3-05bab17d453d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50</Words>
  <Application>Microsoft Office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DM Sans</vt:lpstr>
      <vt:lpstr>Office Theme</vt:lpstr>
      <vt:lpstr>SlayerMaker 2D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Phillip McCaskill</dc:creator>
  <cp:lastModifiedBy>(Student) - Sean Whelan</cp:lastModifiedBy>
  <cp:revision>6</cp:revision>
  <dcterms:created xsi:type="dcterms:W3CDTF">2023-02-16T15:07:39Z</dcterms:created>
  <dcterms:modified xsi:type="dcterms:W3CDTF">2023-04-19T17:08:51Z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0x0101005121EDCB449F27409E57881B74983F07</vt:lpwstr>
  </property>
</Properties>
</file>

<file path=docProps/thumbnail.jpeg>
</file>